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117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6B701-6914-4652-9373-FE1BAFCA2AFA}" type="datetimeFigureOut">
              <a:rPr lang="de-DE" smtClean="0"/>
              <a:t>31.08.2018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02C45-66B3-4912-ABC4-76F5CD0BAF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7325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6B701-6914-4652-9373-FE1BAFCA2AFA}" type="datetimeFigureOut">
              <a:rPr lang="de-DE" smtClean="0"/>
              <a:t>31.08.2018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02C45-66B3-4912-ABC4-76F5CD0BAF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4279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6B701-6914-4652-9373-FE1BAFCA2AFA}" type="datetimeFigureOut">
              <a:rPr lang="de-DE" smtClean="0"/>
              <a:t>31.08.2018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02C45-66B3-4912-ABC4-76F5CD0BAF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8683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6B701-6914-4652-9373-FE1BAFCA2AFA}" type="datetimeFigureOut">
              <a:rPr lang="de-DE" smtClean="0"/>
              <a:t>31.08.2018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02C45-66B3-4912-ABC4-76F5CD0BAF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4830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6B701-6914-4652-9373-FE1BAFCA2AFA}" type="datetimeFigureOut">
              <a:rPr lang="de-DE" smtClean="0"/>
              <a:t>31.08.2018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02C45-66B3-4912-ABC4-76F5CD0BAF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220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6B701-6914-4652-9373-FE1BAFCA2AFA}" type="datetimeFigureOut">
              <a:rPr lang="de-DE" smtClean="0"/>
              <a:t>31.08.2018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02C45-66B3-4912-ABC4-76F5CD0BAF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5405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6B701-6914-4652-9373-FE1BAFCA2AFA}" type="datetimeFigureOut">
              <a:rPr lang="de-DE" smtClean="0"/>
              <a:t>31.08.2018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02C45-66B3-4912-ABC4-76F5CD0BAF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386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6B701-6914-4652-9373-FE1BAFCA2AFA}" type="datetimeFigureOut">
              <a:rPr lang="de-DE" smtClean="0"/>
              <a:t>31.08.2018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02C45-66B3-4912-ABC4-76F5CD0BAF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5373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6B701-6914-4652-9373-FE1BAFCA2AFA}" type="datetimeFigureOut">
              <a:rPr lang="de-DE" smtClean="0"/>
              <a:t>31.08.2018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02C45-66B3-4912-ABC4-76F5CD0BAF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9429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6B701-6914-4652-9373-FE1BAFCA2AFA}" type="datetimeFigureOut">
              <a:rPr lang="de-DE" smtClean="0"/>
              <a:t>31.08.2018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02C45-66B3-4912-ABC4-76F5CD0BAF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8292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6B701-6914-4652-9373-FE1BAFCA2AFA}" type="datetimeFigureOut">
              <a:rPr lang="de-DE" smtClean="0"/>
              <a:t>31.08.2018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02C45-66B3-4912-ABC4-76F5CD0BAF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3717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6B701-6914-4652-9373-FE1BAFCA2AFA}" type="datetimeFigureOut">
              <a:rPr lang="de-DE" smtClean="0"/>
              <a:t>31.08.2018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02C45-66B3-4912-ABC4-76F5CD0BAF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8357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332657"/>
            <a:ext cx="7772400" cy="936104"/>
          </a:xfrm>
          <a:ln>
            <a:solidFill>
              <a:schemeClr val="bg1">
                <a:lumMod val="85000"/>
              </a:schemeClr>
            </a:solidFill>
          </a:ln>
        </p:spPr>
        <p:txBody>
          <a:bodyPr>
            <a:normAutofit/>
          </a:bodyPr>
          <a:lstStyle/>
          <a:p>
            <a:pPr algn="l"/>
            <a:r>
              <a:rPr lang="de-DE" b="1" dirty="0" smtClean="0">
                <a:solidFill>
                  <a:schemeClr val="bg1">
                    <a:lumMod val="50000"/>
                  </a:schemeClr>
                </a:solidFill>
              </a:rPr>
              <a:t>Die Ausbildung</a:t>
            </a:r>
            <a:endParaRPr lang="de-DE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548680"/>
            <a:ext cx="2052067" cy="519918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179513" y="1691516"/>
            <a:ext cx="8496944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e-DE" b="1" u="sng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Veränderung der Ausbildung in den letzten 30 – 40 Jahren</a:t>
            </a: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2711660"/>
            <a:ext cx="2372154" cy="1581436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2987824" y="2715691"/>
            <a:ext cx="4248472" cy="251350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de-DE" b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Damals</a:t>
            </a:r>
          </a:p>
          <a:p>
            <a:endParaRPr lang="de-DE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spcAft>
                <a:spcPts val="800"/>
              </a:spcAft>
              <a:buFontTx/>
              <a:buChar char="-"/>
            </a:pP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Bewerbung</a:t>
            </a:r>
            <a:b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Einstellung Ja/Nein</a:t>
            </a:r>
          </a:p>
          <a:p>
            <a:pPr marL="285750" indent="-285750">
              <a:spcAft>
                <a:spcPts val="800"/>
              </a:spcAft>
              <a:buFontTx/>
              <a:buChar char="-"/>
            </a:pP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Beginn der Ausbildung</a:t>
            </a:r>
          </a:p>
          <a:p>
            <a:pPr marL="285750" indent="-285750">
              <a:spcAft>
                <a:spcPts val="800"/>
              </a:spcAft>
              <a:buFontTx/>
              <a:buChar char="-"/>
            </a:pP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Klare Hierarchien im Betrieb</a:t>
            </a:r>
            <a:r>
              <a:rPr lang="de-D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de-D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Meister / Geselle gibt vor</a:t>
            </a:r>
            <a:b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Auszubildender „macht“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899592" y="5703639"/>
            <a:ext cx="691276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e-DE" sz="2400" dirty="0">
                <a:latin typeface="Lucida Handwriting" panose="03010101010101010101" pitchFamily="66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„Lehrjahre sind keine Herrenjahre</a:t>
            </a:r>
            <a:r>
              <a:rPr lang="de-DE" sz="2400" dirty="0" smtClean="0">
                <a:latin typeface="Lucida Handwriting" panose="03010101010101010101" pitchFamily="66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“</a:t>
            </a:r>
            <a:endParaRPr lang="de-DE" sz="2400" dirty="0">
              <a:latin typeface="Lucida Handwriting" panose="03010101010101010101" pitchFamily="66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5582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332657"/>
            <a:ext cx="7772400" cy="936104"/>
          </a:xfrm>
          <a:ln>
            <a:solidFill>
              <a:schemeClr val="bg1">
                <a:lumMod val="85000"/>
              </a:schemeClr>
            </a:solidFill>
          </a:ln>
        </p:spPr>
        <p:txBody>
          <a:bodyPr>
            <a:normAutofit/>
          </a:bodyPr>
          <a:lstStyle/>
          <a:p>
            <a:pPr algn="l"/>
            <a:r>
              <a:rPr lang="de-DE" b="1" dirty="0" smtClean="0">
                <a:solidFill>
                  <a:schemeClr val="bg1">
                    <a:lumMod val="50000"/>
                  </a:schemeClr>
                </a:solidFill>
              </a:rPr>
              <a:t>Die Ausbildung</a:t>
            </a:r>
            <a:endParaRPr lang="de-DE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548680"/>
            <a:ext cx="2052067" cy="519918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179513" y="1691516"/>
            <a:ext cx="8496944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e-DE" b="1" u="sng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Veränderung der Ausbildung in den letzten 30 – 40 Jahren</a:t>
            </a: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2711660"/>
            <a:ext cx="2372154" cy="1581436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2987824" y="2682592"/>
            <a:ext cx="4248472" cy="168251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de-DE" b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Heute</a:t>
            </a:r>
          </a:p>
          <a:p>
            <a:endParaRPr lang="de-DE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spcAft>
                <a:spcPts val="800"/>
              </a:spcAft>
              <a:buFontTx/>
              <a:buChar char="-"/>
            </a:pP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Praktikum</a:t>
            </a:r>
          </a:p>
          <a:p>
            <a:pPr marL="285750" indent="-285750">
              <a:spcAft>
                <a:spcPts val="800"/>
              </a:spcAft>
              <a:buFontTx/>
              <a:buChar char="-"/>
            </a:pP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Elterngespräch</a:t>
            </a:r>
          </a:p>
          <a:p>
            <a:pPr marL="285750" indent="-285750">
              <a:spcAft>
                <a:spcPts val="800"/>
              </a:spcAft>
              <a:buFontTx/>
              <a:buChar char="-"/>
            </a:pP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Ausbildungsvertrag</a:t>
            </a:r>
          </a:p>
        </p:txBody>
      </p:sp>
    </p:spTree>
    <p:extLst>
      <p:ext uri="{BB962C8B-B14F-4D97-AF65-F5344CB8AC3E}">
        <p14:creationId xmlns:p14="http://schemas.microsoft.com/office/powerpoint/2010/main" val="316793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332657"/>
            <a:ext cx="7772400" cy="936104"/>
          </a:xfrm>
          <a:ln>
            <a:solidFill>
              <a:schemeClr val="bg1">
                <a:lumMod val="85000"/>
              </a:schemeClr>
            </a:solidFill>
          </a:ln>
        </p:spPr>
        <p:txBody>
          <a:bodyPr>
            <a:normAutofit/>
          </a:bodyPr>
          <a:lstStyle/>
          <a:p>
            <a:pPr algn="l"/>
            <a:r>
              <a:rPr lang="de-DE" b="1" dirty="0" smtClean="0">
                <a:solidFill>
                  <a:schemeClr val="bg1">
                    <a:lumMod val="50000"/>
                  </a:schemeClr>
                </a:solidFill>
              </a:rPr>
              <a:t>Die Ausbildung</a:t>
            </a:r>
            <a:endParaRPr lang="de-DE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548680"/>
            <a:ext cx="2052067" cy="519918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683567" y="1691516"/>
            <a:ext cx="5688633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de-DE" b="1" u="sng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Was tun wir für die Auszubildenden: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755576" y="2572012"/>
            <a:ext cx="5580112" cy="343170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de-DE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Willkommensveranstaltung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endParaRPr lang="de-DE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spcAft>
                <a:spcPts val="600"/>
              </a:spcAft>
              <a:buFontTx/>
              <a:buChar char="-"/>
            </a:pPr>
            <a:endParaRPr lang="de-DE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spcAft>
                <a:spcPts val="600"/>
              </a:spcAft>
              <a:buFontTx/>
              <a:buChar char="-"/>
            </a:pPr>
            <a:endParaRPr lang="de-DE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de-DE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Begleitung der Azubis während der Ausbildung </a:t>
            </a:r>
            <a:br>
              <a:rPr lang="de-DE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de-DE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durch einen festen Ansprechpartner </a:t>
            </a:r>
            <a:br>
              <a:rPr lang="de-DE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de-DE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Berichtsheft</a:t>
            </a:r>
            <a:br>
              <a:rPr lang="de-DE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de-DE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Zeugnis</a:t>
            </a:r>
            <a:br>
              <a:rPr lang="de-DE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de-DE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Hausaufgaben</a:t>
            </a:r>
            <a:br>
              <a:rPr lang="de-DE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de-DE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Nachhilfe</a:t>
            </a:r>
            <a:br>
              <a:rPr lang="de-DE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de-DE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Prüfungsvorbereitung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endParaRPr lang="de-DE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2687792"/>
            <a:ext cx="3240360" cy="74120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3459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332657"/>
            <a:ext cx="7772400" cy="936104"/>
          </a:xfrm>
          <a:ln>
            <a:solidFill>
              <a:schemeClr val="bg1">
                <a:lumMod val="85000"/>
              </a:schemeClr>
            </a:solidFill>
          </a:ln>
        </p:spPr>
        <p:txBody>
          <a:bodyPr>
            <a:normAutofit/>
          </a:bodyPr>
          <a:lstStyle/>
          <a:p>
            <a:pPr algn="l"/>
            <a:r>
              <a:rPr lang="de-DE" b="1" dirty="0" smtClean="0">
                <a:solidFill>
                  <a:schemeClr val="bg1">
                    <a:lumMod val="50000"/>
                  </a:schemeClr>
                </a:solidFill>
              </a:rPr>
              <a:t>Die Ausbildung</a:t>
            </a:r>
            <a:endParaRPr lang="de-DE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548680"/>
            <a:ext cx="2052067" cy="519918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611560" y="1627148"/>
            <a:ext cx="5688633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de-DE" b="1" u="sng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Unterstützung in der Praxis: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732747" y="2331313"/>
            <a:ext cx="5112568" cy="6617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de-DE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Lehrlingsbaustellen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de-DE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Überregionale Lehrlingsbaustellen</a:t>
            </a: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2820110"/>
            <a:ext cx="2016224" cy="2948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861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332657"/>
            <a:ext cx="7772400" cy="936104"/>
          </a:xfrm>
          <a:ln>
            <a:solidFill>
              <a:schemeClr val="bg1">
                <a:lumMod val="85000"/>
              </a:schemeClr>
            </a:solidFill>
          </a:ln>
        </p:spPr>
        <p:txBody>
          <a:bodyPr>
            <a:normAutofit/>
          </a:bodyPr>
          <a:lstStyle/>
          <a:p>
            <a:pPr algn="l"/>
            <a:r>
              <a:rPr lang="de-DE" b="1" dirty="0" smtClean="0">
                <a:solidFill>
                  <a:schemeClr val="bg1">
                    <a:lumMod val="50000"/>
                  </a:schemeClr>
                </a:solidFill>
              </a:rPr>
              <a:t>Die Ausbildung</a:t>
            </a:r>
            <a:endParaRPr lang="de-DE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548680"/>
            <a:ext cx="2052067" cy="519918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611560" y="1627148"/>
            <a:ext cx="5688633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de-DE" b="1" u="sng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Unterstützung in der Praxis: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683568" y="2442374"/>
            <a:ext cx="5112568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de-DE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Prüfungsvorbereitungsseminare</a:t>
            </a:r>
          </a:p>
        </p:txBody>
      </p:sp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1154" y="3274930"/>
            <a:ext cx="3907110" cy="219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87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332657"/>
            <a:ext cx="7772400" cy="936104"/>
          </a:xfrm>
          <a:ln>
            <a:solidFill>
              <a:schemeClr val="bg1">
                <a:lumMod val="85000"/>
              </a:schemeClr>
            </a:solidFill>
          </a:ln>
        </p:spPr>
        <p:txBody>
          <a:bodyPr>
            <a:normAutofit/>
          </a:bodyPr>
          <a:lstStyle/>
          <a:p>
            <a:pPr algn="l"/>
            <a:r>
              <a:rPr lang="de-DE" b="1" dirty="0" smtClean="0">
                <a:solidFill>
                  <a:schemeClr val="bg1">
                    <a:lumMod val="50000"/>
                  </a:schemeClr>
                </a:solidFill>
              </a:rPr>
              <a:t>Die Ausbildung</a:t>
            </a:r>
            <a:endParaRPr lang="de-DE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548680"/>
            <a:ext cx="2052067" cy="519918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611560" y="1627148"/>
            <a:ext cx="5688633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de-DE" b="1" u="sng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Unterstützung in der Praxis: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709700" y="2492896"/>
            <a:ext cx="5112568" cy="107721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de-DE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Arbeitssicherheit (kein Fremdwort!)</a:t>
            </a:r>
            <a:br>
              <a:rPr lang="de-DE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de-DE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Persönliche Schutzausrüstung</a:t>
            </a:r>
            <a:br>
              <a:rPr lang="de-DE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de-DE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Arbeitskleidung</a:t>
            </a:r>
            <a:br>
              <a:rPr lang="de-DE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de-DE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Schulungen</a:t>
            </a:r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9784" y="3570114"/>
            <a:ext cx="3675696" cy="2067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251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332657"/>
            <a:ext cx="7772400" cy="936104"/>
          </a:xfrm>
          <a:ln>
            <a:solidFill>
              <a:schemeClr val="bg1">
                <a:lumMod val="85000"/>
              </a:schemeClr>
            </a:solidFill>
          </a:ln>
        </p:spPr>
        <p:txBody>
          <a:bodyPr>
            <a:normAutofit/>
          </a:bodyPr>
          <a:lstStyle/>
          <a:p>
            <a:pPr algn="l"/>
            <a:r>
              <a:rPr lang="de-DE" b="1" dirty="0" smtClean="0">
                <a:solidFill>
                  <a:schemeClr val="bg1">
                    <a:lumMod val="50000"/>
                  </a:schemeClr>
                </a:solidFill>
              </a:rPr>
              <a:t>Die Ausbildung</a:t>
            </a:r>
            <a:endParaRPr lang="de-DE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548680"/>
            <a:ext cx="2052067" cy="519918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2132856"/>
            <a:ext cx="2372154" cy="1581436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2692532" y="2204864"/>
            <a:ext cx="5760640" cy="313932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de-DE" b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Fazit:</a:t>
            </a:r>
          </a:p>
          <a:p>
            <a:endParaRPr lang="de-D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Eine Ausbildung wie vor 30-40 Jahren ist nicht mehr zeitgemäß</a:t>
            </a:r>
          </a:p>
          <a:p>
            <a:endParaRPr lang="de-DE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de-D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Heute müssen die Azubis mehr begleitet werden, um erfolgreich zu sein.</a:t>
            </a:r>
          </a:p>
          <a:p>
            <a:endParaRPr lang="de-DE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Die Investition in eine neue Fachkraft ist höher und dauert </a:t>
            </a: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länger.</a:t>
            </a:r>
            <a:endParaRPr lang="de-DE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5076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</Words>
  <Application>Microsoft Office PowerPoint</Application>
  <PresentationFormat>Bildschirmpräsentation (4:3)</PresentationFormat>
  <Paragraphs>41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3" baseType="lpstr">
      <vt:lpstr>Arial Unicode MS</vt:lpstr>
      <vt:lpstr>Arial</vt:lpstr>
      <vt:lpstr>Calibri</vt:lpstr>
      <vt:lpstr>Lucida Handwriting</vt:lpstr>
      <vt:lpstr>Verdana</vt:lpstr>
      <vt:lpstr>Larissa</vt:lpstr>
      <vt:lpstr>Die Ausbildung</vt:lpstr>
      <vt:lpstr>Die Ausbildung</vt:lpstr>
      <vt:lpstr>Die Ausbildung</vt:lpstr>
      <vt:lpstr>Die Ausbildung</vt:lpstr>
      <vt:lpstr>Die Ausbildung</vt:lpstr>
      <vt:lpstr>Die Ausbildung</vt:lpstr>
      <vt:lpstr>Die Ausbildung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Ausbildung</dc:title>
  <dc:creator>Anja Kirchmann</dc:creator>
  <cp:lastModifiedBy>Ebba Brettschneider</cp:lastModifiedBy>
  <cp:revision>6</cp:revision>
  <dcterms:created xsi:type="dcterms:W3CDTF">2018-08-31T04:14:10Z</dcterms:created>
  <dcterms:modified xsi:type="dcterms:W3CDTF">2018-08-31T07:25:13Z</dcterms:modified>
</cp:coreProperties>
</file>